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2" r:id="rId3"/>
    <p:sldId id="279" r:id="rId4"/>
    <p:sldId id="259" r:id="rId5"/>
    <p:sldId id="268" r:id="rId6"/>
    <p:sldId id="261" r:id="rId7"/>
    <p:sldId id="281" r:id="rId8"/>
    <p:sldId id="285" r:id="rId9"/>
    <p:sldId id="284" r:id="rId10"/>
    <p:sldId id="263" r:id="rId11"/>
    <p:sldId id="283" r:id="rId12"/>
    <p:sldId id="269" r:id="rId13"/>
    <p:sldId id="273" r:id="rId14"/>
    <p:sldId id="274" r:id="rId15"/>
    <p:sldId id="270" r:id="rId16"/>
    <p:sldId id="276" r:id="rId17"/>
    <p:sldId id="271" r:id="rId18"/>
    <p:sldId id="265" r:id="rId19"/>
    <p:sldId id="272" r:id="rId20"/>
    <p:sldId id="267" r:id="rId21"/>
  </p:sldIdLst>
  <p:sldSz cx="12192000" cy="6858000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7840"/>
    <a:srgbClr val="DCBA9B"/>
    <a:srgbClr val="CE9F74"/>
    <a:srgbClr val="DFAD7C"/>
    <a:srgbClr val="DFC1A4"/>
    <a:srgbClr val="D3A982"/>
    <a:srgbClr val="F3E9E0"/>
    <a:srgbClr val="D0E0D9"/>
    <a:srgbClr val="F6F9F7"/>
    <a:srgbClr val="2A2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  <p:guide orient="horz" pos="3181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gradFill>
                    <a:gsLst>
                      <a:gs pos="0">
                        <a:srgbClr val="F3E9E0"/>
                      </a:gs>
                      <a:gs pos="70000">
                        <a:srgbClr val="DFC1A4"/>
                      </a:gs>
                      <a:gs pos="100000">
                        <a:srgbClr val="D3A982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</a:t>
              </a:r>
              <a:r>
                <a:rPr lang="ko-KR" altLang="en-US" sz="9600" dirty="0">
                  <a:gradFill flip="none" rotWithShape="1">
                    <a:gsLst>
                      <a:gs pos="0">
                        <a:srgbClr val="F3E9E0"/>
                      </a:gs>
                      <a:gs pos="70000">
                        <a:srgbClr val="DCBA9B"/>
                      </a:gs>
                      <a:gs pos="100000">
                        <a:srgbClr val="DFAD7C"/>
                      </a:gs>
                    </a:gsLst>
                    <a:lin ang="5400000" scaled="1"/>
                    <a:tileRect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캐릭터</a:t>
              </a:r>
              <a:r>
                <a:rPr lang="ko-KR" altLang="en-US" sz="9600" dirty="0">
                  <a:gradFill>
                    <a:gsLst>
                      <a:gs pos="0">
                        <a:srgbClr val="F3E9E0"/>
                      </a:gs>
                      <a:gs pos="70000">
                        <a:srgbClr val="DFC1A4"/>
                      </a:gs>
                      <a:gs pos="100000">
                        <a:srgbClr val="D3A982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600" dirty="0">
                  <a:gradFill flip="none" rotWithShape="1">
                    <a:gsLst>
                      <a:gs pos="0">
                        <a:srgbClr val="F3E9E0"/>
                      </a:gs>
                      <a:gs pos="50000">
                        <a:srgbClr val="DCBA9B"/>
                      </a:gs>
                      <a:gs pos="100000">
                        <a:srgbClr val="B67840"/>
                      </a:gs>
                    </a:gsLst>
                    <a:lin ang="5400000" scaled="1"/>
                    <a:tileRect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80033-6FE8-4922-8E62-250AEFDFD36C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5999" y="271623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59487" y="2714693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696B2-76BD-43F8-AD0F-6E5C088200D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71623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57" y="2718501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1738ED-5528-4D7D-BB24-906C4A528E6F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4016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하위 호환 캐릭터인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6" y="1905935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5" y="3630878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86190-C4C2-43C4-B79E-21322AEA5072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B9D76-8BFC-4123-97FB-AE5CB8D4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4016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80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1961901"/>
            <a:ext cx="2984500" cy="6733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8" y="17761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666751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810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4C41D5-E0CE-4E7C-9048-8AE7F6A3F023}"/>
              </a:ext>
            </a:extLst>
          </p:cNvPr>
          <p:cNvSpPr/>
          <p:nvPr/>
        </p:nvSpPr>
        <p:spPr>
          <a:xfrm>
            <a:off x="1" y="1268413"/>
            <a:ext cx="12192000" cy="4716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090E9-0F84-47FB-B02A-FF643832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4016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254395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178320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127EB3-219B-4248-B112-258ED53E80DE}"/>
              </a:ext>
            </a:extLst>
          </p:cNvPr>
          <p:cNvSpPr/>
          <p:nvPr/>
        </p:nvSpPr>
        <p:spPr>
          <a:xfrm>
            <a:off x="1" y="1268413"/>
            <a:ext cx="12192000" cy="4716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4181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76028-069B-43A7-A189-590C66CAC91E}"/>
              </a:ext>
            </a:extLst>
          </p:cNvPr>
          <p:cNvSpPr/>
          <p:nvPr/>
        </p:nvSpPr>
        <p:spPr>
          <a:xfrm>
            <a:off x="1" y="1268413"/>
            <a:ext cx="12192000" cy="4716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61646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94401" y="40451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448001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47129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0885" y="184948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61391" y="184948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12" y="169854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98" y="2239895"/>
            <a:ext cx="4221672" cy="2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02321" y="5059363"/>
            <a:ext cx="5389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 유지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913F-861B-4C62-AF2D-A8DCFCC4687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766228"/>
              </p:ext>
            </p:extLst>
          </p:nvPr>
        </p:nvGraphicFramePr>
        <p:xfrm>
          <a:off x="1829193" y="1268413"/>
          <a:ext cx="8533611" cy="350202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817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948179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50028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14662" y="5059917"/>
            <a:ext cx="61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포지션에 비해 탱커의 수가 적은 것을 확인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8325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D0E1A-A431-4AB4-B3A2-D5675104A49B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Imatge">
            <a:extLst>
              <a:ext uri="{FF2B5EF4-FFF2-40B4-BE49-F238E27FC236}">
                <a16:creationId xmlns:a16="http://schemas.microsoft.com/office/drawing/2014/main" id="{43D0B39D-020E-4C8E-83E5-0695EB22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" y="1520779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5013583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45977" y="5049838"/>
            <a:ext cx="570004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FF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54130" y="2106159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0726" y="2102848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563755" y="2107739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055013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642E07-A109-4346-8548-DE052572F8E8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107803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근육질의 대머리 외형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107802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62" y="2104653"/>
            <a:ext cx="4567327" cy="2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1BB111-F5F1-4A6A-8DB4-104F8063D82C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699652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날카로운 징이 달린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용의 얼굴 디자인 문신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문신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D084A4-5D72-40FF-9F4D-F45749E91D4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618415" y="4169230"/>
            <a:ext cx="2182685" cy="11591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619500"/>
            <a:ext cx="2771775" cy="10994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살짝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307157-8EEE-48C7-9A3A-805CE8542F39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77" y="1268413"/>
            <a:ext cx="3514420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8DD6F02-2A1A-4F3B-BF46-3B7A48FF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33" y="3123830"/>
            <a:ext cx="1072611" cy="15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775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881</Words>
  <Application>Microsoft Office PowerPoint</Application>
  <PresentationFormat>와이드스크린</PresentationFormat>
  <Paragraphs>231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맑은 고딕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301</cp:revision>
  <dcterms:created xsi:type="dcterms:W3CDTF">2021-03-29T02:11:06Z</dcterms:created>
  <dcterms:modified xsi:type="dcterms:W3CDTF">2021-04-03T17:22:31Z</dcterms:modified>
</cp:coreProperties>
</file>